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3"/>
  </p:notesMasterIdLst>
  <p:sldIdLst>
    <p:sldId id="256" r:id="rId2"/>
    <p:sldId id="257" r:id="rId3"/>
    <p:sldId id="258" r:id="rId4"/>
    <p:sldId id="361" r:id="rId5"/>
    <p:sldId id="259" r:id="rId6"/>
    <p:sldId id="325" r:id="rId7"/>
    <p:sldId id="260" r:id="rId8"/>
    <p:sldId id="261" r:id="rId9"/>
    <p:sldId id="263" r:id="rId10"/>
    <p:sldId id="311" r:id="rId11"/>
    <p:sldId id="358" r:id="rId12"/>
    <p:sldId id="359" r:id="rId13"/>
    <p:sldId id="353" r:id="rId14"/>
    <p:sldId id="329" r:id="rId15"/>
    <p:sldId id="330" r:id="rId16"/>
    <p:sldId id="331" r:id="rId17"/>
    <p:sldId id="334" r:id="rId18"/>
    <p:sldId id="335" r:id="rId19"/>
    <p:sldId id="339" r:id="rId20"/>
    <p:sldId id="338" r:id="rId21"/>
    <p:sldId id="337" r:id="rId22"/>
    <p:sldId id="332" r:id="rId23"/>
    <p:sldId id="333" r:id="rId24"/>
    <p:sldId id="340" r:id="rId25"/>
    <p:sldId id="341" r:id="rId26"/>
    <p:sldId id="360" r:id="rId27"/>
    <p:sldId id="362" r:id="rId28"/>
    <p:sldId id="343" r:id="rId29"/>
    <p:sldId id="287" r:id="rId30"/>
    <p:sldId id="299" r:id="rId31"/>
    <p:sldId id="300" r:id="rId32"/>
    <p:sldId id="316" r:id="rId33"/>
    <p:sldId id="301" r:id="rId34"/>
    <p:sldId id="298" r:id="rId35"/>
    <p:sldId id="344" r:id="rId36"/>
    <p:sldId id="345" r:id="rId37"/>
    <p:sldId id="319" r:id="rId38"/>
    <p:sldId id="320" r:id="rId39"/>
    <p:sldId id="321" r:id="rId40"/>
    <p:sldId id="310" r:id="rId41"/>
    <p:sldId id="346" r:id="rId42"/>
    <p:sldId id="347" r:id="rId43"/>
    <p:sldId id="318" r:id="rId44"/>
    <p:sldId id="313" r:id="rId45"/>
    <p:sldId id="348" r:id="rId46"/>
    <p:sldId id="317" r:id="rId47"/>
    <p:sldId id="349" r:id="rId48"/>
    <p:sldId id="350" r:id="rId49"/>
    <p:sldId id="351" r:id="rId50"/>
    <p:sldId id="295" r:id="rId51"/>
    <p:sldId id="29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/>
    <p:restoredTop sz="78929" autoAdjust="0"/>
  </p:normalViewPr>
  <p:slideViewPr>
    <p:cSldViewPr snapToGrid="0" snapToObjects="1">
      <p:cViewPr varScale="1">
        <p:scale>
          <a:sx n="74" d="100"/>
          <a:sy n="74" d="100"/>
        </p:scale>
        <p:origin x="4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xin</a:t>
            </a:r>
            <a:r>
              <a:rPr lang="en-US" dirty="0" smtClean="0"/>
              <a:t> </a:t>
            </a:r>
            <a:r>
              <a:rPr lang="en-US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endParaRPr lang="en-US" baseline="0" dirty="0" smtClean="0"/>
          </a:p>
          <a:p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Hùng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Corporate Training System...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39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29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971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39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76" y="2733663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5393" y="4042325"/>
            <a:ext cx="3150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4212711" cy="707886"/>
            <a:chOff x="1828800" y="1926678"/>
            <a:chExt cx="4212711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5445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smtClean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Demonstration</a:t>
              </a:r>
              <a:endParaRPr lang="en-US" sz="1600" dirty="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1233853"/>
            <a:ext cx="788026" cy="788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2497374"/>
            <a:ext cx="788026" cy="78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4416057"/>
            <a:ext cx="788026" cy="788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5702" y="2706721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2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4203160" y="3529578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3160" y="3811736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03160" y="4093894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5702" y="1447774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1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9854" y="4625404"/>
            <a:ext cx="197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n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6" name="Straight Arrow Connector 25"/>
          <p:cNvCxnSpPr>
            <a:endCxn id="9" idx="1"/>
          </p:cNvCxnSpPr>
          <p:nvPr/>
        </p:nvCxnSpPr>
        <p:spPr>
          <a:xfrm flipV="1">
            <a:off x="1821258" y="1627866"/>
            <a:ext cx="2036419" cy="144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10" idx="1"/>
          </p:cNvCxnSpPr>
          <p:nvPr/>
        </p:nvCxnSpPr>
        <p:spPr>
          <a:xfrm flipV="1">
            <a:off x="1787857" y="2891387"/>
            <a:ext cx="2069820" cy="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>
          <a:xfrm>
            <a:off x="1787857" y="3107458"/>
            <a:ext cx="2069820" cy="1702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962728" y="2462761"/>
            <a:ext cx="1867563" cy="1317447"/>
            <a:chOff x="8463502" y="2494289"/>
            <a:chExt cx="1867563" cy="131744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081" y="2494289"/>
              <a:ext cx="852227" cy="9558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463502" y="3442404"/>
              <a:ext cx="186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 charset="0"/>
                  <a:ea typeface="Calibri" charset="0"/>
                  <a:cs typeface="Calibri" charset="0"/>
                </a:rPr>
                <a:t>Index file (.m3u8)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52545" y="275351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D6B929-2636-3644-BE70-8DAE735F13FD}"/>
              </a:ext>
            </a:extLst>
          </p:cNvPr>
          <p:cNvSpPr txBox="1"/>
          <p:nvPr/>
        </p:nvSpPr>
        <p:spPr>
          <a:xfrm>
            <a:off x="5180715" y="1166860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439" y="623396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23242F-B145-6E49-A192-66DA40FF359B}"/>
              </a:ext>
            </a:extLst>
          </p:cNvPr>
          <p:cNvSpPr txBox="1"/>
          <p:nvPr/>
        </p:nvSpPr>
        <p:spPr>
          <a:xfrm>
            <a:off x="8199533" y="1597374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AE9127-6D3A-7244-B576-8DFB032D3493}"/>
              </a:ext>
            </a:extLst>
          </p:cNvPr>
          <p:cNvSpPr txBox="1"/>
          <p:nvPr/>
        </p:nvSpPr>
        <p:spPr>
          <a:xfrm>
            <a:off x="9377606" y="235347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2094035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886" y="293298"/>
            <a:ext cx="9220828" cy="60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58" y="0"/>
            <a:ext cx="6615170" cy="70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141"/>
            <a:ext cx="4453655" cy="59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331796" y="1370283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spends in the United States alone are growing by 12.4%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09" y="0"/>
            <a:ext cx="89369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</a:t>
            </a:r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notification system is not supported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</a:t>
            </a:r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  notification system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Learners cannot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725</TotalTime>
  <Words>973</Words>
  <Application>Microsoft Macintosh PowerPoint</Application>
  <PresentationFormat>Widescreen</PresentationFormat>
  <Paragraphs>256</Paragraphs>
  <Slides>51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Apple Symbols</vt:lpstr>
      <vt:lpstr>Arial Hebrew</vt:lpstr>
      <vt:lpstr>Britannic Bold</vt:lpstr>
      <vt:lpstr>Calibri</vt:lpstr>
      <vt:lpstr>Impact</vt:lpstr>
      <vt:lpstr>Mangal</vt:lpstr>
      <vt:lpstr>Open Sans</vt:lpstr>
      <vt:lpstr>Wingdings</vt:lpstr>
      <vt:lpstr>Arial</vt:lpstr>
      <vt:lpstr>Main Event</vt:lpstr>
      <vt:lpstr>CORPORATE TRAINING SYSTEM</vt:lpstr>
      <vt:lpstr>OUTLINE</vt:lpstr>
      <vt:lpstr>INTRODUCTION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HTTP live streaming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 Office User</cp:lastModifiedBy>
  <cp:revision>79</cp:revision>
  <dcterms:created xsi:type="dcterms:W3CDTF">2018-04-18T03:06:46Z</dcterms:created>
  <dcterms:modified xsi:type="dcterms:W3CDTF">2018-04-26T03:50:52Z</dcterms:modified>
</cp:coreProperties>
</file>